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09" r:id="rId19"/>
    <p:sldId id="306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9" autoAdjust="0"/>
    <p:restoredTop sz="83333" autoAdjust="0"/>
  </p:normalViewPr>
  <p:slideViewPr>
    <p:cSldViewPr>
      <p:cViewPr>
        <p:scale>
          <a:sx n="99" d="100"/>
          <a:sy n="99" d="100"/>
        </p:scale>
        <p:origin x="15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02.11.20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02.11.20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d’oiseaux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Réseaux neuraux 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927</Words>
  <Application>Microsoft Macintosh PowerPoint</Application>
  <PresentationFormat>Grand écran</PresentationFormat>
  <Paragraphs>161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Ana Luisa Pinto Rodrigues</cp:lastModifiedBy>
  <cp:revision>29</cp:revision>
  <dcterms:created xsi:type="dcterms:W3CDTF">2020-11-01T16:39:04Z</dcterms:created>
  <dcterms:modified xsi:type="dcterms:W3CDTF">2020-11-02T17:23:02Z</dcterms:modified>
</cp:coreProperties>
</file>